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58" r:id="rId6"/>
    <p:sldId id="261" r:id="rId7"/>
    <p:sldId id="259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B93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8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56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1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3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24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34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3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6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6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948C2-A02B-48C8-BCF5-6B2BE65D7ACC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01975D-8777-49AD-96BB-654F2EC27D7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5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28B5-66B9-46C3-B08E-DE85D546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8435"/>
            <a:ext cx="8637073" cy="2541431"/>
          </a:xfrm>
        </p:spPr>
        <p:txBody>
          <a:bodyPr>
            <a:normAutofit/>
          </a:bodyPr>
          <a:lstStyle/>
          <a:p>
            <a:r>
              <a:rPr lang="en-US" altLang="ko-KR" sz="4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OPENsource</a:t>
            </a:r>
            <a:r>
              <a:rPr lang="ko-KR" altLang="en-US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hardware</a:t>
            </a:r>
            <a:r>
              <a:rPr lang="ko-KR" altLang="en-US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</a:t>
            </a:r>
            <a:r>
              <a:rPr lang="ko-KR" altLang="en-US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report</a:t>
            </a:r>
            <a:b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Metronome</a:t>
            </a:r>
            <a:endParaRPr lang="ko-KR" altLang="en-US" sz="4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E54F4-CAFC-48EB-8B9F-6D9DC7CC2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20184214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정연비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83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FF35ED-B199-4DDA-B905-BC262E478AAC}"/>
              </a:ext>
            </a:extLst>
          </p:cNvPr>
          <p:cNvSpPr txBox="1"/>
          <p:nvPr/>
        </p:nvSpPr>
        <p:spPr>
          <a:xfrm>
            <a:off x="2761376" y="2656726"/>
            <a:ext cx="6669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Thank 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6784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08867-571F-4344-BF0D-2C7815E0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Metronome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E163E-43BF-4DB0-B32F-45744C56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BPM(</a:t>
            </a:r>
            <a:r>
              <a:rPr lang="ko-KR" altLang="en-US" dirty="0"/>
              <a:t>박자</a:t>
            </a:r>
            <a:r>
              <a:rPr lang="en-US" altLang="ko-KR" dirty="0"/>
              <a:t>)</a:t>
            </a:r>
            <a:r>
              <a:rPr lang="ko-KR" altLang="en-US" dirty="0"/>
              <a:t>에 맞춰 일정한 시간 간격으로 소리를 출력하는 기계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악기 연습</a:t>
            </a:r>
            <a:r>
              <a:rPr lang="en-US" altLang="ko-KR" dirty="0"/>
              <a:t>, </a:t>
            </a:r>
            <a:r>
              <a:rPr lang="ko-KR" altLang="en-US" dirty="0"/>
              <a:t>합주</a:t>
            </a:r>
            <a:r>
              <a:rPr lang="en-US" altLang="ko-KR" dirty="0"/>
              <a:t> </a:t>
            </a:r>
            <a:r>
              <a:rPr lang="ko-KR" altLang="en-US" dirty="0"/>
              <a:t>등 음악활동에</a:t>
            </a:r>
            <a:r>
              <a:rPr lang="en-US" altLang="ko-KR" dirty="0"/>
              <a:t> </a:t>
            </a:r>
            <a:r>
              <a:rPr lang="ko-KR" altLang="en-US" dirty="0"/>
              <a:t>주로 활용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68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0B6E9-6CAB-4C58-9F52-7EA9F37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/>
              <a:t>Hardware, Accessories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06C7A-175B-4687-8BD0-4EF1090AF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899207"/>
            <a:ext cx="3505494" cy="378541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Raspberry pi (+</a:t>
            </a:r>
            <a:r>
              <a:rPr lang="en-US" altLang="ko-KR" dirty="0"/>
              <a:t>SD</a:t>
            </a:r>
            <a:r>
              <a:rPr lang="ko-KR" altLang="en-US" dirty="0"/>
              <a:t> </a:t>
            </a:r>
            <a:r>
              <a:rPr lang="en-US" altLang="ko-KR" dirty="0"/>
              <a:t>card)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7” Touchscreen display</a:t>
            </a:r>
          </a:p>
          <a:p>
            <a:endParaRPr lang="en-US" altLang="ko-KR" sz="2000" dirty="0"/>
          </a:p>
          <a:p>
            <a:r>
              <a:rPr lang="en-US" altLang="ko-KR" sz="2000" dirty="0"/>
              <a:t>Portable Charger</a:t>
            </a:r>
          </a:p>
          <a:p>
            <a:endParaRPr lang="en-US" altLang="ko-KR" sz="2000" dirty="0"/>
          </a:p>
          <a:p>
            <a:r>
              <a:rPr lang="en-US" altLang="ko-KR" sz="2000" dirty="0"/>
              <a:t>Keyboard</a:t>
            </a:r>
          </a:p>
          <a:p>
            <a:endParaRPr lang="en-US" altLang="ko-KR" sz="2000" dirty="0"/>
          </a:p>
          <a:p>
            <a:r>
              <a:rPr lang="en-US" altLang="ko-KR" sz="2000" dirty="0"/>
              <a:t>Earphones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9FCAD-FC65-4ED9-B2F0-F8941F841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17" y="1899207"/>
            <a:ext cx="5550160" cy="41626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683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7A67-51C8-4857-BD93-9D766BA4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26" y="773585"/>
            <a:ext cx="10515600" cy="1325563"/>
          </a:xfrm>
        </p:spPr>
        <p:txBody>
          <a:bodyPr/>
          <a:lstStyle/>
          <a:p>
            <a:r>
              <a:rPr lang="en-US" altLang="ko-KR" dirty="0"/>
              <a:t>Hardware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connectION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3BC868-7074-4509-95DD-98D059E4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423" y="604376"/>
            <a:ext cx="3338686" cy="2452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BDCE64-93AB-4CD7-9B6C-5FE57131F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1508" r="-989" b="13040"/>
          <a:stretch/>
        </p:blipFill>
        <p:spPr>
          <a:xfrm>
            <a:off x="8114521" y="604376"/>
            <a:ext cx="3941621" cy="2452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A1D36E-6C7E-47B6-B750-14D899CE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26" y="3277992"/>
            <a:ext cx="3338686" cy="2806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A9F76E-E616-4977-9612-361051C84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423" y="3277992"/>
            <a:ext cx="3338687" cy="2806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05411-EC86-41C2-9875-08D9D6E6E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522" y="3277992"/>
            <a:ext cx="3941621" cy="28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9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52286-FD38-4112-A547-1FABDBFD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Open Source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DDD0424-4F69-4AFB-B980-E0DAED0B2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77" y="1867968"/>
            <a:ext cx="6399244" cy="42576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time.sleep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pygame.mixer.music.play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()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함수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실행 시간이 포함되어 정확한 박자 표현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X</a:t>
            </a:r>
          </a:p>
          <a:p>
            <a:pPr marL="0" indent="0"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불필요한 경로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변수 설정이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BBED4-512F-4A7A-8342-5571B17FC8C7}"/>
              </a:ext>
            </a:extLst>
          </p:cNvPr>
          <p:cNvSpPr txBox="1"/>
          <p:nvPr/>
        </p:nvSpPr>
        <p:spPr>
          <a:xfrm>
            <a:off x="4336409" y="5535460"/>
            <a:ext cx="544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OpenSource</a:t>
            </a:r>
            <a:r>
              <a:rPr lang="en-US" altLang="ko-KR" sz="1200" dirty="0"/>
              <a:t>  </a:t>
            </a:r>
            <a:r>
              <a:rPr lang="ko-KR" altLang="en-US" sz="1200" dirty="0"/>
              <a:t>출처 </a:t>
            </a:r>
            <a:r>
              <a:rPr lang="en-US" altLang="ko-KR" sz="1200" dirty="0"/>
              <a:t>	https://forums.raspberrypi.com/viewtopic.php?t=99617</a:t>
            </a:r>
          </a:p>
          <a:p>
            <a:r>
              <a:rPr lang="en-US" altLang="ko-KR" sz="1200" dirty="0"/>
              <a:t>			https://github.com/sastraxi/pi-metronome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05C1A0-7E2E-4821-AE2B-8001A684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7968"/>
            <a:ext cx="3389852" cy="41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48E6A-34C4-4328-8131-03AB2B82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code modifying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2D7EE44C-6B20-485B-B61B-FC940291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967"/>
            <a:ext cx="3695700" cy="4257675"/>
          </a:xfrm>
          <a:prstGeom prst="rect">
            <a:avLst/>
          </a:prstGeom>
        </p:spPr>
      </p:pic>
      <p:sp>
        <p:nvSpPr>
          <p:cNvPr id="5" name="내용 개체 틀 8">
            <a:extLst>
              <a:ext uri="{FF2B5EF4-FFF2-40B4-BE49-F238E27FC236}">
                <a16:creationId xmlns:a16="http://schemas.microsoft.com/office/drawing/2014/main" id="{CD88D473-9DEE-4358-A7F7-E5D3E13A9599}"/>
              </a:ext>
            </a:extLst>
          </p:cNvPr>
          <p:cNvSpPr txBox="1">
            <a:spLocks/>
          </p:cNvSpPr>
          <p:nvPr/>
        </p:nvSpPr>
        <p:spPr>
          <a:xfrm>
            <a:off x="4655977" y="1867968"/>
            <a:ext cx="6399244" cy="425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time.sleep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-&gt;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time.perf_counter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pygame.mixer.music.play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()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실행시간과 관계없이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BPMS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맞게 진행시킴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경로를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간단하게 수정함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0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F3808-19D7-4CA5-A1BC-C9AEFE6C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7" y="800843"/>
            <a:ext cx="9603275" cy="1049235"/>
          </a:xfrm>
        </p:spPr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works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2C7683-492A-4DA7-BD27-66D4E0AAD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52" y="678521"/>
            <a:ext cx="8415255" cy="5322274"/>
          </a:xfrm>
          <a:effectLst/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2B8A8E0-ECF1-4A98-830B-0B276831FA23}"/>
              </a:ext>
            </a:extLst>
          </p:cNvPr>
          <p:cNvSpPr/>
          <p:nvPr/>
        </p:nvSpPr>
        <p:spPr>
          <a:xfrm>
            <a:off x="5047349" y="1027906"/>
            <a:ext cx="1317072" cy="1149548"/>
          </a:xfrm>
          <a:custGeom>
            <a:avLst/>
            <a:gdLst>
              <a:gd name="connsiteX0" fmla="*/ 0 w 1317072"/>
              <a:gd name="connsiteY0" fmla="*/ 0 h 838900"/>
              <a:gd name="connsiteX1" fmla="*/ 219512 w 1317072"/>
              <a:gd name="connsiteY1" fmla="*/ 0 h 838900"/>
              <a:gd name="connsiteX2" fmla="*/ 219512 w 1317072"/>
              <a:gd name="connsiteY2" fmla="*/ 0 h 838900"/>
              <a:gd name="connsiteX3" fmla="*/ 548780 w 1317072"/>
              <a:gd name="connsiteY3" fmla="*/ 0 h 838900"/>
              <a:gd name="connsiteX4" fmla="*/ 1317072 w 1317072"/>
              <a:gd name="connsiteY4" fmla="*/ 0 h 838900"/>
              <a:gd name="connsiteX5" fmla="*/ 1317072 w 1317072"/>
              <a:gd name="connsiteY5" fmla="*/ 489358 h 838900"/>
              <a:gd name="connsiteX6" fmla="*/ 1317072 w 1317072"/>
              <a:gd name="connsiteY6" fmla="*/ 489358 h 838900"/>
              <a:gd name="connsiteX7" fmla="*/ 1317072 w 1317072"/>
              <a:gd name="connsiteY7" fmla="*/ 699083 h 838900"/>
              <a:gd name="connsiteX8" fmla="*/ 1317072 w 1317072"/>
              <a:gd name="connsiteY8" fmla="*/ 838900 h 838900"/>
              <a:gd name="connsiteX9" fmla="*/ 548780 w 1317072"/>
              <a:gd name="connsiteY9" fmla="*/ 838900 h 838900"/>
              <a:gd name="connsiteX10" fmla="*/ 384150 w 1317072"/>
              <a:gd name="connsiteY10" fmla="*/ 943763 h 838900"/>
              <a:gd name="connsiteX11" fmla="*/ 219512 w 1317072"/>
              <a:gd name="connsiteY11" fmla="*/ 838900 h 838900"/>
              <a:gd name="connsiteX12" fmla="*/ 0 w 1317072"/>
              <a:gd name="connsiteY12" fmla="*/ 838900 h 838900"/>
              <a:gd name="connsiteX13" fmla="*/ 0 w 1317072"/>
              <a:gd name="connsiteY13" fmla="*/ 699083 h 838900"/>
              <a:gd name="connsiteX14" fmla="*/ 0 w 1317072"/>
              <a:gd name="connsiteY14" fmla="*/ 489358 h 838900"/>
              <a:gd name="connsiteX15" fmla="*/ 0 w 1317072"/>
              <a:gd name="connsiteY15" fmla="*/ 489358 h 838900"/>
              <a:gd name="connsiteX16" fmla="*/ 0 w 1317072"/>
              <a:gd name="connsiteY16" fmla="*/ 0 h 838900"/>
              <a:gd name="connsiteX0" fmla="*/ 0 w 1317072"/>
              <a:gd name="connsiteY0" fmla="*/ 0 h 1136710"/>
              <a:gd name="connsiteX1" fmla="*/ 219512 w 1317072"/>
              <a:gd name="connsiteY1" fmla="*/ 0 h 1136710"/>
              <a:gd name="connsiteX2" fmla="*/ 219512 w 1317072"/>
              <a:gd name="connsiteY2" fmla="*/ 0 h 1136710"/>
              <a:gd name="connsiteX3" fmla="*/ 548780 w 1317072"/>
              <a:gd name="connsiteY3" fmla="*/ 0 h 1136710"/>
              <a:gd name="connsiteX4" fmla="*/ 1317072 w 1317072"/>
              <a:gd name="connsiteY4" fmla="*/ 0 h 1136710"/>
              <a:gd name="connsiteX5" fmla="*/ 1317072 w 1317072"/>
              <a:gd name="connsiteY5" fmla="*/ 489358 h 1136710"/>
              <a:gd name="connsiteX6" fmla="*/ 1317072 w 1317072"/>
              <a:gd name="connsiteY6" fmla="*/ 489358 h 1136710"/>
              <a:gd name="connsiteX7" fmla="*/ 1317072 w 1317072"/>
              <a:gd name="connsiteY7" fmla="*/ 699083 h 1136710"/>
              <a:gd name="connsiteX8" fmla="*/ 1317072 w 1317072"/>
              <a:gd name="connsiteY8" fmla="*/ 838900 h 1136710"/>
              <a:gd name="connsiteX9" fmla="*/ 548780 w 1317072"/>
              <a:gd name="connsiteY9" fmla="*/ 838900 h 1136710"/>
              <a:gd name="connsiteX10" fmla="*/ 15035 w 1317072"/>
              <a:gd name="connsiteY10" fmla="*/ 1136710 h 1136710"/>
              <a:gd name="connsiteX11" fmla="*/ 219512 w 1317072"/>
              <a:gd name="connsiteY11" fmla="*/ 838900 h 1136710"/>
              <a:gd name="connsiteX12" fmla="*/ 0 w 1317072"/>
              <a:gd name="connsiteY12" fmla="*/ 838900 h 1136710"/>
              <a:gd name="connsiteX13" fmla="*/ 0 w 1317072"/>
              <a:gd name="connsiteY13" fmla="*/ 699083 h 1136710"/>
              <a:gd name="connsiteX14" fmla="*/ 0 w 1317072"/>
              <a:gd name="connsiteY14" fmla="*/ 489358 h 1136710"/>
              <a:gd name="connsiteX15" fmla="*/ 0 w 1317072"/>
              <a:gd name="connsiteY15" fmla="*/ 489358 h 1136710"/>
              <a:gd name="connsiteX16" fmla="*/ 0 w 1317072"/>
              <a:gd name="connsiteY16" fmla="*/ 0 h 113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17072" h="1136710">
                <a:moveTo>
                  <a:pt x="0" y="0"/>
                </a:moveTo>
                <a:lnTo>
                  <a:pt x="219512" y="0"/>
                </a:lnTo>
                <a:lnTo>
                  <a:pt x="219512" y="0"/>
                </a:lnTo>
                <a:lnTo>
                  <a:pt x="548780" y="0"/>
                </a:lnTo>
                <a:lnTo>
                  <a:pt x="1317072" y="0"/>
                </a:lnTo>
                <a:lnTo>
                  <a:pt x="1317072" y="489358"/>
                </a:lnTo>
                <a:lnTo>
                  <a:pt x="1317072" y="489358"/>
                </a:lnTo>
                <a:lnTo>
                  <a:pt x="1317072" y="699083"/>
                </a:lnTo>
                <a:lnTo>
                  <a:pt x="1317072" y="838900"/>
                </a:lnTo>
                <a:lnTo>
                  <a:pt x="548780" y="838900"/>
                </a:lnTo>
                <a:lnTo>
                  <a:pt x="15035" y="1136710"/>
                </a:lnTo>
                <a:lnTo>
                  <a:pt x="219512" y="838900"/>
                </a:lnTo>
                <a:lnTo>
                  <a:pt x="0" y="838900"/>
                </a:lnTo>
                <a:lnTo>
                  <a:pt x="0" y="699083"/>
                </a:lnTo>
                <a:lnTo>
                  <a:pt x="0" y="489358"/>
                </a:lnTo>
                <a:lnTo>
                  <a:pt x="0" y="489358"/>
                </a:lnTo>
                <a:lnTo>
                  <a:pt x="0" y="0"/>
                </a:lnTo>
                <a:close/>
              </a:path>
            </a:pathLst>
          </a:custGeom>
          <a:solidFill>
            <a:srgbClr val="E1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Tok </a:t>
            </a:r>
            <a:r>
              <a:rPr lang="en-US" altLang="ko-KR" dirty="0" err="1">
                <a:solidFill>
                  <a:schemeClr val="tx1"/>
                </a:solidFill>
              </a:rPr>
              <a:t>Tok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Tok </a:t>
            </a:r>
            <a:r>
              <a:rPr lang="en-US" altLang="ko-KR" dirty="0" err="1">
                <a:solidFill>
                  <a:schemeClr val="tx1"/>
                </a:solidFill>
              </a:rPr>
              <a:t>Tok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B309A1-5781-46FA-8CF7-95408B8DD356}"/>
              </a:ext>
            </a:extLst>
          </p:cNvPr>
          <p:cNvSpPr/>
          <p:nvPr/>
        </p:nvSpPr>
        <p:spPr>
          <a:xfrm>
            <a:off x="9169167" y="1187296"/>
            <a:ext cx="226503" cy="662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B6542-59AB-4ED4-9ED6-F629EDADC8E8}"/>
              </a:ext>
            </a:extLst>
          </p:cNvPr>
          <p:cNvSpPr txBox="1"/>
          <p:nvPr/>
        </p:nvSpPr>
        <p:spPr>
          <a:xfrm>
            <a:off x="8942664" y="843240"/>
            <a:ext cx="8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A545F-94E2-4FE0-A122-91F093E58865}"/>
              </a:ext>
            </a:extLst>
          </p:cNvPr>
          <p:cNvSpPr txBox="1"/>
          <p:nvPr/>
        </p:nvSpPr>
        <p:spPr>
          <a:xfrm>
            <a:off x="8397551" y="3135086"/>
            <a:ext cx="263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Ctrl+C</a:t>
            </a:r>
            <a:r>
              <a:rPr lang="ko-KR" altLang="en-US" dirty="0"/>
              <a:t> 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369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F3808-19D7-4CA5-A1BC-C9AEFE6C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7" y="800843"/>
            <a:ext cx="9603275" cy="1049235"/>
          </a:xfrm>
        </p:spPr>
        <p:txBody>
          <a:bodyPr/>
          <a:lstStyle/>
          <a:p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works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2C7683-492A-4DA7-BD27-66D4E0AAD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52" y="678521"/>
            <a:ext cx="8415255" cy="5322274"/>
          </a:xfrm>
          <a:effectLst/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2B8A8E0-ECF1-4A98-830B-0B276831FA23}"/>
              </a:ext>
            </a:extLst>
          </p:cNvPr>
          <p:cNvSpPr/>
          <p:nvPr/>
        </p:nvSpPr>
        <p:spPr>
          <a:xfrm>
            <a:off x="5047349" y="1027906"/>
            <a:ext cx="1317072" cy="1149548"/>
          </a:xfrm>
          <a:custGeom>
            <a:avLst/>
            <a:gdLst>
              <a:gd name="connsiteX0" fmla="*/ 0 w 1317072"/>
              <a:gd name="connsiteY0" fmla="*/ 0 h 838900"/>
              <a:gd name="connsiteX1" fmla="*/ 219512 w 1317072"/>
              <a:gd name="connsiteY1" fmla="*/ 0 h 838900"/>
              <a:gd name="connsiteX2" fmla="*/ 219512 w 1317072"/>
              <a:gd name="connsiteY2" fmla="*/ 0 h 838900"/>
              <a:gd name="connsiteX3" fmla="*/ 548780 w 1317072"/>
              <a:gd name="connsiteY3" fmla="*/ 0 h 838900"/>
              <a:gd name="connsiteX4" fmla="*/ 1317072 w 1317072"/>
              <a:gd name="connsiteY4" fmla="*/ 0 h 838900"/>
              <a:gd name="connsiteX5" fmla="*/ 1317072 w 1317072"/>
              <a:gd name="connsiteY5" fmla="*/ 489358 h 838900"/>
              <a:gd name="connsiteX6" fmla="*/ 1317072 w 1317072"/>
              <a:gd name="connsiteY6" fmla="*/ 489358 h 838900"/>
              <a:gd name="connsiteX7" fmla="*/ 1317072 w 1317072"/>
              <a:gd name="connsiteY7" fmla="*/ 699083 h 838900"/>
              <a:gd name="connsiteX8" fmla="*/ 1317072 w 1317072"/>
              <a:gd name="connsiteY8" fmla="*/ 838900 h 838900"/>
              <a:gd name="connsiteX9" fmla="*/ 548780 w 1317072"/>
              <a:gd name="connsiteY9" fmla="*/ 838900 h 838900"/>
              <a:gd name="connsiteX10" fmla="*/ 384150 w 1317072"/>
              <a:gd name="connsiteY10" fmla="*/ 943763 h 838900"/>
              <a:gd name="connsiteX11" fmla="*/ 219512 w 1317072"/>
              <a:gd name="connsiteY11" fmla="*/ 838900 h 838900"/>
              <a:gd name="connsiteX12" fmla="*/ 0 w 1317072"/>
              <a:gd name="connsiteY12" fmla="*/ 838900 h 838900"/>
              <a:gd name="connsiteX13" fmla="*/ 0 w 1317072"/>
              <a:gd name="connsiteY13" fmla="*/ 699083 h 838900"/>
              <a:gd name="connsiteX14" fmla="*/ 0 w 1317072"/>
              <a:gd name="connsiteY14" fmla="*/ 489358 h 838900"/>
              <a:gd name="connsiteX15" fmla="*/ 0 w 1317072"/>
              <a:gd name="connsiteY15" fmla="*/ 489358 h 838900"/>
              <a:gd name="connsiteX16" fmla="*/ 0 w 1317072"/>
              <a:gd name="connsiteY16" fmla="*/ 0 h 838900"/>
              <a:gd name="connsiteX0" fmla="*/ 0 w 1317072"/>
              <a:gd name="connsiteY0" fmla="*/ 0 h 1136710"/>
              <a:gd name="connsiteX1" fmla="*/ 219512 w 1317072"/>
              <a:gd name="connsiteY1" fmla="*/ 0 h 1136710"/>
              <a:gd name="connsiteX2" fmla="*/ 219512 w 1317072"/>
              <a:gd name="connsiteY2" fmla="*/ 0 h 1136710"/>
              <a:gd name="connsiteX3" fmla="*/ 548780 w 1317072"/>
              <a:gd name="connsiteY3" fmla="*/ 0 h 1136710"/>
              <a:gd name="connsiteX4" fmla="*/ 1317072 w 1317072"/>
              <a:gd name="connsiteY4" fmla="*/ 0 h 1136710"/>
              <a:gd name="connsiteX5" fmla="*/ 1317072 w 1317072"/>
              <a:gd name="connsiteY5" fmla="*/ 489358 h 1136710"/>
              <a:gd name="connsiteX6" fmla="*/ 1317072 w 1317072"/>
              <a:gd name="connsiteY6" fmla="*/ 489358 h 1136710"/>
              <a:gd name="connsiteX7" fmla="*/ 1317072 w 1317072"/>
              <a:gd name="connsiteY7" fmla="*/ 699083 h 1136710"/>
              <a:gd name="connsiteX8" fmla="*/ 1317072 w 1317072"/>
              <a:gd name="connsiteY8" fmla="*/ 838900 h 1136710"/>
              <a:gd name="connsiteX9" fmla="*/ 548780 w 1317072"/>
              <a:gd name="connsiteY9" fmla="*/ 838900 h 1136710"/>
              <a:gd name="connsiteX10" fmla="*/ 15035 w 1317072"/>
              <a:gd name="connsiteY10" fmla="*/ 1136710 h 1136710"/>
              <a:gd name="connsiteX11" fmla="*/ 219512 w 1317072"/>
              <a:gd name="connsiteY11" fmla="*/ 838900 h 1136710"/>
              <a:gd name="connsiteX12" fmla="*/ 0 w 1317072"/>
              <a:gd name="connsiteY12" fmla="*/ 838900 h 1136710"/>
              <a:gd name="connsiteX13" fmla="*/ 0 w 1317072"/>
              <a:gd name="connsiteY13" fmla="*/ 699083 h 1136710"/>
              <a:gd name="connsiteX14" fmla="*/ 0 w 1317072"/>
              <a:gd name="connsiteY14" fmla="*/ 489358 h 1136710"/>
              <a:gd name="connsiteX15" fmla="*/ 0 w 1317072"/>
              <a:gd name="connsiteY15" fmla="*/ 489358 h 1136710"/>
              <a:gd name="connsiteX16" fmla="*/ 0 w 1317072"/>
              <a:gd name="connsiteY16" fmla="*/ 0 h 113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17072" h="1136710">
                <a:moveTo>
                  <a:pt x="0" y="0"/>
                </a:moveTo>
                <a:lnTo>
                  <a:pt x="219512" y="0"/>
                </a:lnTo>
                <a:lnTo>
                  <a:pt x="219512" y="0"/>
                </a:lnTo>
                <a:lnTo>
                  <a:pt x="548780" y="0"/>
                </a:lnTo>
                <a:lnTo>
                  <a:pt x="1317072" y="0"/>
                </a:lnTo>
                <a:lnTo>
                  <a:pt x="1317072" y="489358"/>
                </a:lnTo>
                <a:lnTo>
                  <a:pt x="1317072" y="489358"/>
                </a:lnTo>
                <a:lnTo>
                  <a:pt x="1317072" y="699083"/>
                </a:lnTo>
                <a:lnTo>
                  <a:pt x="1317072" y="838900"/>
                </a:lnTo>
                <a:lnTo>
                  <a:pt x="548780" y="838900"/>
                </a:lnTo>
                <a:lnTo>
                  <a:pt x="15035" y="1136710"/>
                </a:lnTo>
                <a:lnTo>
                  <a:pt x="219512" y="838900"/>
                </a:lnTo>
                <a:lnTo>
                  <a:pt x="0" y="838900"/>
                </a:lnTo>
                <a:lnTo>
                  <a:pt x="0" y="699083"/>
                </a:lnTo>
                <a:lnTo>
                  <a:pt x="0" y="489358"/>
                </a:lnTo>
                <a:lnTo>
                  <a:pt x="0" y="489358"/>
                </a:lnTo>
                <a:lnTo>
                  <a:pt x="0" y="0"/>
                </a:lnTo>
                <a:close/>
              </a:path>
            </a:pathLst>
          </a:custGeom>
          <a:solidFill>
            <a:srgbClr val="E1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Tok </a:t>
            </a:r>
            <a:r>
              <a:rPr lang="en-US" altLang="ko-KR" dirty="0" err="1">
                <a:solidFill>
                  <a:schemeClr val="tx1"/>
                </a:solidFill>
              </a:rPr>
              <a:t>Tok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Tok </a:t>
            </a:r>
            <a:r>
              <a:rPr lang="en-US" altLang="ko-KR" dirty="0" err="1">
                <a:solidFill>
                  <a:schemeClr val="tx1"/>
                </a:solidFill>
              </a:rPr>
              <a:t>Tok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B309A1-5781-46FA-8CF7-95408B8DD356}"/>
              </a:ext>
            </a:extLst>
          </p:cNvPr>
          <p:cNvSpPr/>
          <p:nvPr/>
        </p:nvSpPr>
        <p:spPr>
          <a:xfrm rot="6903936">
            <a:off x="9281457" y="2463769"/>
            <a:ext cx="133324" cy="5926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B6542-59AB-4ED4-9ED6-F629EDADC8E8}"/>
              </a:ext>
            </a:extLst>
          </p:cNvPr>
          <p:cNvSpPr txBox="1"/>
          <p:nvPr/>
        </p:nvSpPr>
        <p:spPr>
          <a:xfrm>
            <a:off x="9644801" y="2812290"/>
            <a:ext cx="1225105" cy="37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BPM</a:t>
            </a:r>
            <a:r>
              <a:rPr lang="ko-KR" altLang="en-US" dirty="0"/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146428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1E8BA-CBA1-4E72-8523-B3FDE5D0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Supplement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40264-7B54-4E33-AE50-2261EFCD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하드웨어만으로 동작하게 할 수 있도록 수정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버튼을 통해 </a:t>
            </a:r>
            <a:r>
              <a:rPr lang="en-US" altLang="ko-KR" dirty="0"/>
              <a:t>BPM</a:t>
            </a:r>
            <a:r>
              <a:rPr lang="ko-KR" altLang="en-US" dirty="0"/>
              <a:t>을 설정</a:t>
            </a:r>
            <a:r>
              <a:rPr lang="en-US" altLang="ko-KR" dirty="0"/>
              <a:t>, ON/OFF</a:t>
            </a:r>
          </a:p>
          <a:p>
            <a:endParaRPr lang="en-US" altLang="ko-KR" dirty="0"/>
          </a:p>
          <a:p>
            <a:r>
              <a:rPr lang="ko-KR" altLang="en-US" dirty="0"/>
              <a:t>스피커</a:t>
            </a:r>
            <a:r>
              <a:rPr lang="en-US" altLang="ko-KR" dirty="0"/>
              <a:t>, LED </a:t>
            </a:r>
            <a:r>
              <a:rPr lang="ko-KR" altLang="en-US" dirty="0"/>
              <a:t>등을 추가하여 시</a:t>
            </a:r>
            <a:r>
              <a:rPr lang="en-US" altLang="ko-KR" dirty="0"/>
              <a:t>, </a:t>
            </a:r>
            <a:r>
              <a:rPr lang="ko-KR" altLang="en-US" dirty="0"/>
              <a:t>청각적 편의성 </a:t>
            </a:r>
            <a:r>
              <a:rPr lang="en-US" altLang="ko-KR" dirty="0"/>
              <a:t>UP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85542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141</TotalTime>
  <Words>199</Words>
  <Application>Microsoft Office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한컴 고딕</vt:lpstr>
      <vt:lpstr>함초롬돋움</vt:lpstr>
      <vt:lpstr>Arial</vt:lpstr>
      <vt:lpstr>Gill Sans MT</vt:lpstr>
      <vt:lpstr>갤러리</vt:lpstr>
      <vt:lpstr>OPENsource hardware project report - Metronome</vt:lpstr>
      <vt:lpstr>Metronome</vt:lpstr>
      <vt:lpstr>Hardware, Accessories</vt:lpstr>
      <vt:lpstr>Hardware  connectION</vt:lpstr>
      <vt:lpstr>Raspberry PI Open Source</vt:lpstr>
      <vt:lpstr>Raspberry PI code modifying</vt:lpstr>
      <vt:lpstr>How it  works</vt:lpstr>
      <vt:lpstr>How it  works</vt:lpstr>
      <vt:lpstr>Supplement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오픈소스하드웨어 프로젝트 Metronome</dc:title>
  <dc:creator>Brain</dc:creator>
  <cp:lastModifiedBy>Brain</cp:lastModifiedBy>
  <cp:revision>8</cp:revision>
  <dcterms:created xsi:type="dcterms:W3CDTF">2022-06-01T03:20:37Z</dcterms:created>
  <dcterms:modified xsi:type="dcterms:W3CDTF">2022-06-01T05:42:08Z</dcterms:modified>
</cp:coreProperties>
</file>